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4613"/>
  </p:normalViewPr>
  <p:slideViewPr>
    <p:cSldViewPr snapToGrid="0" snapToObjects="1">
      <p:cViewPr>
        <p:scale>
          <a:sx n="50" d="100"/>
          <a:sy n="50" d="100"/>
        </p:scale>
        <p:origin x="3432" y="11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B098-093A-5545-8859-23D2AF46D40B}" type="datetimeFigureOut">
              <a:rPr lang="es-ES" smtClean="0"/>
              <a:t>17/9/16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F248-CBF8-C249-82E2-6CD45F3EC7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728584" y="5305975"/>
            <a:ext cx="395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effectLst>
                  <a:outerShdw blurRad="50800" dist="76200" dir="8100000" algn="tr" rotWithShape="0">
                    <a:prstClr val="black">
                      <a:alpha val="40000"/>
                    </a:prstClr>
                  </a:outerShdw>
                </a:effectLst>
                <a:latin typeface="Helvetica" panose="020B0504020202030204" pitchFamily="34" charset="0"/>
              </a:rPr>
              <a:t>Informe de Investigación</a:t>
            </a:r>
            <a:endParaRPr lang="es-MX" sz="2400" b="1" dirty="0">
              <a:solidFill>
                <a:schemeClr val="bg1"/>
              </a:solidFill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  <a:latin typeface="Helvetica" panose="020B0504020202030204" pitchFamily="34" charset="0"/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552450" y="884149"/>
            <a:ext cx="5612854" cy="402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Los Consejos Escolares de Participaci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ón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 Social, un agente activo en el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cumplimiento de los rasgos de la Normalidad 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M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ínima de Operación 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Escolar para el fortalecimiento del Sistema B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ásico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 de Mejora Educativa 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en Durango</a:t>
            </a:r>
            <a:endParaRPr lang="es-MX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504020202030204" pitchFamily="34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692696" y="7985759"/>
            <a:ext cx="5472608" cy="809810"/>
            <a:chOff x="1466261" y="5805264"/>
            <a:chExt cx="6211479" cy="919144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4453" y="5805264"/>
              <a:ext cx="836311" cy="86905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4576" y="5925896"/>
              <a:ext cx="2361540" cy="72743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7564" y="5853679"/>
              <a:ext cx="980176" cy="735132"/>
            </a:xfrm>
            <a:prstGeom prst="rect">
              <a:avLst/>
            </a:prstGeom>
          </p:spPr>
        </p:pic>
        <p:pic>
          <p:nvPicPr>
            <p:cNvPr id="10" name="Picture 3" descr="C:\Users\Blanca\Downloads\Logo Proyecto de Innovació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261" y="5805264"/>
              <a:ext cx="973363" cy="919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ector recto 10"/>
            <p:cNvCxnSpPr/>
            <p:nvPr/>
          </p:nvCxnSpPr>
          <p:spPr>
            <a:xfrm>
              <a:off x="2834413" y="5805264"/>
              <a:ext cx="0" cy="919144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90" y="2980813"/>
            <a:ext cx="1716220" cy="1793528"/>
          </a:xfrm>
          <a:prstGeom prst="rect">
            <a:avLst/>
          </a:prstGeom>
        </p:spPr>
      </p:pic>
      <p:pic>
        <p:nvPicPr>
          <p:cNvPr id="10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02" y="5285564"/>
            <a:ext cx="2396147" cy="742576"/>
          </a:xfrm>
          <a:prstGeom prst="rect">
            <a:avLst/>
          </a:prstGeom>
        </p:spPr>
      </p:pic>
      <p:pic>
        <p:nvPicPr>
          <p:cNvPr id="11" name="Picture 2" descr="http://webdgrms.sep.gob.mx/includes2012-2018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20" y="5315808"/>
            <a:ext cx="1989424" cy="6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1" y="5338884"/>
            <a:ext cx="852576" cy="63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32" y="6333914"/>
            <a:ext cx="928606" cy="701472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78" y="6333914"/>
            <a:ext cx="722690" cy="6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39</Words>
  <Application>Microsoft Macintosh PowerPoint</Application>
  <PresentationFormat>Carta (216 x 279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10</cp:revision>
  <dcterms:created xsi:type="dcterms:W3CDTF">2015-07-28T02:36:20Z</dcterms:created>
  <dcterms:modified xsi:type="dcterms:W3CDTF">2016-09-18T00:29:28Z</dcterms:modified>
</cp:coreProperties>
</file>